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37C51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C13A2-DD2B-45C2-8406-364BD30573AE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1372623-65B5-4739-873F-683A99633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C13A2-DD2B-45C2-8406-364BD30573AE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72623-65B5-4739-873F-683A99633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C13A2-DD2B-45C2-8406-364BD30573AE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72623-65B5-4739-873F-683A99633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C13A2-DD2B-45C2-8406-364BD30573AE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1372623-65B5-4739-873F-683A99633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C13A2-DD2B-45C2-8406-364BD30573AE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72623-65B5-4739-873F-683A99633E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C13A2-DD2B-45C2-8406-364BD30573AE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72623-65B5-4739-873F-683A99633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C13A2-DD2B-45C2-8406-364BD30573AE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1372623-65B5-4739-873F-683A99633E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C13A2-DD2B-45C2-8406-364BD30573AE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72623-65B5-4739-873F-683A99633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C13A2-DD2B-45C2-8406-364BD30573AE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72623-65B5-4739-873F-683A99633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C13A2-DD2B-45C2-8406-364BD30573AE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72623-65B5-4739-873F-683A99633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C13A2-DD2B-45C2-8406-364BD30573AE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72623-65B5-4739-873F-683A99633E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31C13A2-DD2B-45C2-8406-364BD30573AE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1372623-65B5-4739-873F-683A99633E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freepages.genealogy.rootsweb.ancestry.com/~fancher/french-indian-war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5638800" cy="122237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French and Indian War:</a:t>
            </a:r>
            <a:br>
              <a:rPr lang="en-US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Beginning</a:t>
            </a:r>
            <a:endParaRPr lang="en-US" b="1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10000"/>
            <a:ext cx="2057400" cy="99060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By:Charlie</a:t>
            </a:r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2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Cappucci</a:t>
            </a:r>
            <a:endParaRPr lang="en-US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</TotalTime>
  <Words>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Trek</vt:lpstr>
      <vt:lpstr>The French and Indian War: The Beginning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French and Indian War: The Beginning</dc:title>
  <dc:creator>ccappucci10</dc:creator>
  <cp:lastModifiedBy>ccappucci10</cp:lastModifiedBy>
  <cp:revision>3</cp:revision>
  <dcterms:created xsi:type="dcterms:W3CDTF">2010-10-26T13:12:33Z</dcterms:created>
  <dcterms:modified xsi:type="dcterms:W3CDTF">2010-10-27T13:28:00Z</dcterms:modified>
</cp:coreProperties>
</file>